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15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coplétez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activités 15 &amp; 16,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271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(PAS DE phrases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77093"/>
            <a:ext cx="3898900" cy="391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24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47</cp:revision>
  <dcterms:created xsi:type="dcterms:W3CDTF">2011-09-14T23:22:57Z</dcterms:created>
  <dcterms:modified xsi:type="dcterms:W3CDTF">2011-12-15T14:31:33Z</dcterms:modified>
</cp:coreProperties>
</file>